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8" r:id="rId2"/>
    <p:sldId id="259" r:id="rId3"/>
    <p:sldId id="271" r:id="rId4"/>
    <p:sldId id="256" r:id="rId5"/>
    <p:sldId id="257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3" r:id="rId17"/>
    <p:sldId id="270" r:id="rId18"/>
    <p:sldId id="272" r:id="rId19"/>
    <p:sldId id="274" r:id="rId20"/>
    <p:sldId id="276" r:id="rId21"/>
    <p:sldId id="275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1FAFA-2F0C-BE40-A219-C7DEA7E360FB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2B392-7C9F-F44D-9609-94DD1828C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38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F3A9-5778-754E-91B1-FD7F72437DA3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593D-F711-2948-B9A4-AEE4E12BF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811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F3A9-5778-754E-91B1-FD7F72437DA3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593D-F711-2948-B9A4-AEE4E12BF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830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F3A9-5778-754E-91B1-FD7F72437DA3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593D-F711-2948-B9A4-AEE4E12BF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739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 rot="-5400000">
            <a:off x="6281181" y="3995180"/>
            <a:ext cx="1205741" cy="4519896"/>
          </a:xfrm>
          <a:custGeom>
            <a:avLst/>
            <a:gdLst/>
            <a:ahLst/>
            <a:cxnLst/>
            <a:rect l="0" t="0" r="0" b="0"/>
            <a:pathLst>
              <a:path w="1205742" h="4519897" extrusionOk="0">
                <a:moveTo>
                  <a:pt x="924" y="0"/>
                </a:moveTo>
                <a:cubicBezTo>
                  <a:pt x="6351" y="1497993"/>
                  <a:pt x="-3772" y="3021904"/>
                  <a:pt x="1655" y="4519897"/>
                </a:cubicBezTo>
                <a:lnTo>
                  <a:pt x="831272" y="4518403"/>
                </a:lnTo>
                <a:lnTo>
                  <a:pt x="1205742" y="3850819"/>
                </a:lnTo>
                <a:lnTo>
                  <a:pt x="359114" y="3126246"/>
                </a:lnTo>
                <a:lnTo>
                  <a:pt x="880116" y="2173718"/>
                </a:lnTo>
                <a:lnTo>
                  <a:pt x="49768" y="1449145"/>
                </a:lnTo>
                <a:lnTo>
                  <a:pt x="562630" y="480334"/>
                </a:lnTo>
                <a:lnTo>
                  <a:pt x="92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8229600" cy="4967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F3A9-5778-754E-91B1-FD7F72437DA3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593D-F711-2948-B9A4-AEE4E12BF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294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F3A9-5778-754E-91B1-FD7F72437DA3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593D-F711-2948-B9A4-AEE4E12BF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762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F3A9-5778-754E-91B1-FD7F72437DA3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593D-F711-2948-B9A4-AEE4E12BF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313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F3A9-5778-754E-91B1-FD7F72437DA3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593D-F711-2948-B9A4-AEE4E12BF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328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F3A9-5778-754E-91B1-FD7F72437DA3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593D-F711-2948-B9A4-AEE4E12BF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761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F3A9-5778-754E-91B1-FD7F72437DA3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593D-F711-2948-B9A4-AEE4E12BF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281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F3A9-5778-754E-91B1-FD7F72437DA3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593D-F711-2948-B9A4-AEE4E12BF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39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F3A9-5778-754E-91B1-FD7F72437DA3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593D-F711-2948-B9A4-AEE4E12BF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38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DF3A9-5778-754E-91B1-FD7F72437DA3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9593D-F711-2948-B9A4-AEE4E12BF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888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ctrTitle"/>
          </p:nvPr>
        </p:nvSpPr>
        <p:spPr>
          <a:xfrm>
            <a:off x="924496" y="975442"/>
            <a:ext cx="7119648" cy="1159018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6000" dirty="0" smtClean="0"/>
              <a:t>My</a:t>
            </a:r>
            <a:r>
              <a:rPr lang="en" sz="6000" dirty="0" smtClean="0"/>
              <a:t> </a:t>
            </a:r>
            <a:r>
              <a:rPr lang="en" sz="6000" dirty="0"/>
              <a:t>Business Plan 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24339" y="2800331"/>
            <a:ext cx="6400800" cy="1752600"/>
          </a:xfrm>
        </p:spPr>
        <p:txBody>
          <a:bodyPr/>
          <a:lstStyle/>
          <a:p>
            <a:r>
              <a:rPr lang="en-US" dirty="0" smtClean="0"/>
              <a:t>Student name/period</a:t>
            </a:r>
            <a:endParaRPr lang="en-US" dirty="0"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Day 5- Set Up a lean machine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Day 6- Start selling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Day 7- Work the media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98875" y="2172116"/>
            <a:ext cx="1287650" cy="1700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38401" y="2082917"/>
            <a:ext cx="2016649" cy="17894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Day 8- Fake it to make it 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Day 9- Work in and on your business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Day 10- Throw a party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1720" y="1343533"/>
            <a:ext cx="5577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GRAPHIC OF HORIZONTAL MERGER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947580"/>
      </p:ext>
    </p:extLst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30319" y="1214701"/>
            <a:ext cx="4307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INSERT VERTICLE MERGER GRAPHIC</a:t>
            </a:r>
            <a:endParaRPr lang="en-US" dirty="0"/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5033" y="1969288"/>
            <a:ext cx="3202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INSERT CONGLAMORATE GRAPHIC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442185"/>
      </p:ext>
    </p:extLst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5033" y="1969288"/>
            <a:ext cx="32029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INSERT UPDATED SURVEY FOR YOUR BUSINESS</a:t>
            </a:r>
          </a:p>
          <a:p>
            <a:r>
              <a:rPr lang="en-US" dirty="0" smtClean="0"/>
              <a:t>2 MC / 1 OPEN ENDED (COMMENT BOX)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357262"/>
      </p:ext>
    </p:extLst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ctrTitle"/>
          </p:nvPr>
        </p:nvSpPr>
        <p:spPr>
          <a:xfrm>
            <a:off x="1516815" y="1700494"/>
            <a:ext cx="5258700" cy="126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" dirty="0" smtClean="0"/>
              <a:t>LOGO</a:t>
            </a:r>
            <a:r>
              <a:rPr lang="en-US" dirty="0" smtClean="0"/>
              <a:t> AND </a:t>
            </a:r>
            <a:br>
              <a:rPr lang="en-US" dirty="0" smtClean="0"/>
            </a:br>
            <a:r>
              <a:rPr lang="en-US" dirty="0" smtClean="0"/>
              <a:t>NAME OF BUSINESS</a:t>
            </a:r>
            <a:endParaRPr lang="en" dirty="0"/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5033" y="1969288"/>
            <a:ext cx="3202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INSERT LINK TO YOUR WEBPAGE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19304"/>
      </p:ext>
    </p:extLst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90510" y="1766838"/>
            <a:ext cx="382879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INSERT UPDATED QR CODE WITH URL FROM YOUR WEBSITE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10071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ctrTitle"/>
          </p:nvPr>
        </p:nvSpPr>
        <p:spPr>
          <a:xfrm>
            <a:off x="1516815" y="1700494"/>
            <a:ext cx="5258700" cy="126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 MOTIVATIONAL QUOTES</a:t>
            </a: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4291083583"/>
      </p:ext>
    </p:extLst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35286" y="1638007"/>
            <a:ext cx="48964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INSERT MAP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06087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8025" y="1343533"/>
            <a:ext cx="552229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WORDLE.NET MINIMUM 10 ADJECTIVES DESCRIBING YOUR BUSINESS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025672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Day 1- Draw up a business plan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Day 2- Study the market 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759251" y="35813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Day 3- Build on your brand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Day 4- Incorporate the business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114</Words>
  <Application>Microsoft Office PowerPoint</Application>
  <PresentationFormat>On-screen Show (4:3)</PresentationFormat>
  <Paragraphs>23</Paragraphs>
  <Slides>21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My Business Plan </vt:lpstr>
      <vt:lpstr>   LOGO AND  NAME OF BUSINESS</vt:lpstr>
      <vt:lpstr>   3 MOTIVATIONAL QUOTES</vt:lpstr>
      <vt:lpstr>PowerPoint Presentation</vt:lpstr>
      <vt:lpstr>PowerPoint Presentation</vt:lpstr>
      <vt:lpstr>Day 1- Draw up a business plan</vt:lpstr>
      <vt:lpstr>Day 2- Study the market </vt:lpstr>
      <vt:lpstr>Day 3- Build on your brand</vt:lpstr>
      <vt:lpstr>Day 4- Incorporate the business</vt:lpstr>
      <vt:lpstr>Day 5- Set Up a lean machine</vt:lpstr>
      <vt:lpstr>Day 6- Start selling</vt:lpstr>
      <vt:lpstr>Day 7- Work the media</vt:lpstr>
      <vt:lpstr>Day 8- Fake it to make it </vt:lpstr>
      <vt:lpstr>Day 9- Work in and on your business</vt:lpstr>
      <vt:lpstr>Day 10- Throw a party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Plainfield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Business Plan</dc:title>
  <dc:creator>steve missal</dc:creator>
  <cp:lastModifiedBy>MISSAL : STEVE</cp:lastModifiedBy>
  <cp:revision>6</cp:revision>
  <dcterms:created xsi:type="dcterms:W3CDTF">2016-01-21T14:04:56Z</dcterms:created>
  <dcterms:modified xsi:type="dcterms:W3CDTF">2016-11-03T13:02:39Z</dcterms:modified>
</cp:coreProperties>
</file>